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9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2012-10-25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2012-10-25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2012-10-25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2012-10-25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2012-10-25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2012-10-25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2012-10-25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2012-10-25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2012-10-25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2012-10-25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2012-10-25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BD319-C441-4740-BDB2-35E25C52CCE7}" type="datetimeFigureOut">
              <a:rPr lang="sv-SE" smtClean="0"/>
              <a:t>2012-10-25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abcnews.go.com/Business/tips-starting-small-business/story?id=14447409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sbinfocanada.about.com/cs/startup/a/10startingtips.ht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sba.gov/content/follow-these-10-steps-starting-busines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entrepreneur.com/article/204982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4068" y="0"/>
            <a:ext cx="9163224" cy="762000"/>
            <a:chOff x="-4068" y="0"/>
            <a:chExt cx="9163224" cy="762000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615"/>
            <a:stretch/>
          </p:blipFill>
          <p:spPr bwMode="auto">
            <a:xfrm>
              <a:off x="478632" y="0"/>
              <a:ext cx="8680524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068" y="0"/>
              <a:ext cx="2476500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Startup Advice?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5524" y="4005064"/>
            <a:ext cx="7344816" cy="141771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Per L. Bylund</a:t>
            </a:r>
          </a:p>
          <a:p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Robert J. Trulaske, Sr. College of Business</a:t>
            </a:r>
          </a:p>
          <a:p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University of Missouri</a:t>
            </a:r>
          </a:p>
        </p:txBody>
      </p:sp>
    </p:spTree>
    <p:extLst>
      <p:ext uri="{BB962C8B-B14F-4D97-AF65-F5344CB8AC3E}">
        <p14:creationId xmlns:p14="http://schemas.microsoft.com/office/powerpoint/2010/main" val="27132116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08112"/>
          </a:xfrm>
        </p:spPr>
        <p:txBody>
          <a:bodyPr>
            <a:normAutofit/>
          </a:bodyPr>
          <a:lstStyle/>
          <a:p>
            <a:r>
              <a:rPr lang="en-US" dirty="0" smtClean="0"/>
              <a:t>ABC 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r>
              <a:rPr lang="en-US" dirty="0"/>
              <a:t>Want to Be Your Own Boss? Check Out 7 Tips for Starting Your Own </a:t>
            </a:r>
            <a:r>
              <a:rPr lang="en-US" dirty="0" smtClean="0"/>
              <a:t>Business</a:t>
            </a:r>
          </a:p>
          <a:p>
            <a:pPr lvl="1"/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abcnews.go.com/Business/tips-starting-small-business/story?id=14447409</a:t>
            </a:r>
            <a:endParaRPr lang="en-US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-4068" y="0"/>
            <a:ext cx="9163224" cy="762000"/>
            <a:chOff x="-4068" y="0"/>
            <a:chExt cx="9163224" cy="762000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615"/>
            <a:stretch/>
          </p:blipFill>
          <p:spPr bwMode="auto">
            <a:xfrm>
              <a:off x="478632" y="0"/>
              <a:ext cx="8680524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068" y="0"/>
              <a:ext cx="2476500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716155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08112"/>
          </a:xfrm>
        </p:spPr>
        <p:txBody>
          <a:bodyPr>
            <a:normAutofit/>
          </a:bodyPr>
          <a:lstStyle/>
          <a:p>
            <a:r>
              <a:rPr lang="en-US" dirty="0" smtClean="0"/>
              <a:t>ABC 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Be Clear on Why You want to Start a </a:t>
            </a:r>
            <a:r>
              <a:rPr lang="en-US" dirty="0" smtClean="0"/>
              <a:t>Business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Determine Your Business Type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Create a Simple Business Plan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Nail Your Target Customer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Perfect Your </a:t>
            </a:r>
            <a:r>
              <a:rPr lang="en-US" dirty="0" smtClean="0"/>
              <a:t>Pricing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 to Find Start-Up Money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Go Out and Get Customers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-4068" y="0"/>
            <a:ext cx="9163224" cy="762000"/>
            <a:chOff x="-4068" y="0"/>
            <a:chExt cx="9163224" cy="762000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615"/>
            <a:stretch/>
          </p:blipFill>
          <p:spPr bwMode="auto">
            <a:xfrm>
              <a:off x="478632" y="0"/>
              <a:ext cx="8680524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068" y="0"/>
              <a:ext cx="2476500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747877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08112"/>
          </a:xfrm>
        </p:spPr>
        <p:txBody>
          <a:bodyPr>
            <a:normAutofit/>
          </a:bodyPr>
          <a:lstStyle/>
          <a:p>
            <a:r>
              <a:rPr lang="en-US" dirty="0" smtClean="0"/>
              <a:t>About.com: Small Business Canada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r>
              <a:rPr lang="en-US" dirty="0"/>
              <a:t>Top 10 Tips for Starting a Business That Will Succeed</a:t>
            </a:r>
          </a:p>
          <a:p>
            <a:pPr lvl="1"/>
            <a:r>
              <a:rPr lang="en-US" dirty="0"/>
              <a:t>Advice on Starting a Business to Ensure Success</a:t>
            </a:r>
          </a:p>
          <a:p>
            <a:pPr lvl="1"/>
            <a:r>
              <a:rPr lang="en-US" dirty="0">
                <a:hlinkClick r:id="rId2"/>
              </a:rPr>
              <a:t>http://sbinfocanada.about.com/cs/startup/a/10startingtips.htm</a:t>
            </a:r>
            <a:endParaRPr lang="en-US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-4068" y="0"/>
            <a:ext cx="9163224" cy="762000"/>
            <a:chOff x="-4068" y="0"/>
            <a:chExt cx="9163224" cy="762000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615"/>
            <a:stretch/>
          </p:blipFill>
          <p:spPr bwMode="auto">
            <a:xfrm>
              <a:off x="478632" y="0"/>
              <a:ext cx="8680524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068" y="0"/>
              <a:ext cx="2476500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3091966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08112"/>
          </a:xfrm>
        </p:spPr>
        <p:txBody>
          <a:bodyPr>
            <a:normAutofit/>
          </a:bodyPr>
          <a:lstStyle/>
          <a:p>
            <a:r>
              <a:rPr lang="en-US" dirty="0" smtClean="0"/>
              <a:t>About.com: Small Business Canada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Do what you </a:t>
            </a:r>
            <a:r>
              <a:rPr lang="en-US" dirty="0" smtClean="0"/>
              <a:t>love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Start your business while you're still employed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Don't do it </a:t>
            </a:r>
            <a:r>
              <a:rPr lang="en-US" dirty="0" smtClean="0"/>
              <a:t>alone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Get clients or customers first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Write a business plan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Do the research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Get professional </a:t>
            </a:r>
            <a:r>
              <a:rPr lang="en-US" dirty="0" smtClean="0"/>
              <a:t>help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Get the money lined </a:t>
            </a:r>
            <a:r>
              <a:rPr lang="en-US" dirty="0" smtClean="0"/>
              <a:t>up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Be professional from the </a:t>
            </a:r>
            <a:r>
              <a:rPr lang="en-US" dirty="0" smtClean="0"/>
              <a:t>get-go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Get the legal and tax issues right the first time</a:t>
            </a:r>
            <a:endParaRPr lang="en-US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-4068" y="0"/>
            <a:ext cx="9163224" cy="762000"/>
            <a:chOff x="-4068" y="0"/>
            <a:chExt cx="9163224" cy="762000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615"/>
            <a:stretch/>
          </p:blipFill>
          <p:spPr bwMode="auto">
            <a:xfrm>
              <a:off x="478632" y="0"/>
              <a:ext cx="8680524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068" y="0"/>
              <a:ext cx="2476500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564093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08112"/>
          </a:xfrm>
        </p:spPr>
        <p:txBody>
          <a:bodyPr>
            <a:normAutofit/>
          </a:bodyPr>
          <a:lstStyle/>
          <a:p>
            <a:r>
              <a:rPr lang="en-US" dirty="0" smtClean="0"/>
              <a:t>US SBA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r>
              <a:rPr lang="en-US" dirty="0"/>
              <a:t>10 Steps to Starting a Business</a:t>
            </a:r>
            <a:endParaRPr lang="en-US" dirty="0"/>
          </a:p>
          <a:p>
            <a:pPr lvl="1"/>
            <a:r>
              <a:rPr lang="en-US" dirty="0">
                <a:hlinkClick r:id="rId2"/>
              </a:rPr>
              <a:t>http://www.sba.gov/content/follow-these-10-steps-starting-business</a:t>
            </a:r>
            <a:endParaRPr lang="en-US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-4068" y="0"/>
            <a:ext cx="9163224" cy="762000"/>
            <a:chOff x="-4068" y="0"/>
            <a:chExt cx="9163224" cy="762000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615"/>
            <a:stretch/>
          </p:blipFill>
          <p:spPr bwMode="auto">
            <a:xfrm>
              <a:off x="478632" y="0"/>
              <a:ext cx="8680524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068" y="0"/>
              <a:ext cx="2476500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8011276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08112"/>
          </a:xfrm>
        </p:spPr>
        <p:txBody>
          <a:bodyPr>
            <a:normAutofit/>
          </a:bodyPr>
          <a:lstStyle/>
          <a:p>
            <a:r>
              <a:rPr lang="en-US" dirty="0"/>
              <a:t>US SBA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Write the </a:t>
            </a:r>
            <a:r>
              <a:rPr lang="en-US" dirty="0"/>
              <a:t>business plan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Get Business Assistance and </a:t>
            </a:r>
            <a:r>
              <a:rPr lang="en-US" dirty="0" smtClean="0"/>
              <a:t>Training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Choose a Business </a:t>
            </a:r>
            <a:r>
              <a:rPr lang="en-US" dirty="0" smtClean="0"/>
              <a:t>Location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Finance Your </a:t>
            </a:r>
            <a:r>
              <a:rPr lang="en-US" dirty="0" smtClean="0"/>
              <a:t>Business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Determine the Legal Structure of Your </a:t>
            </a:r>
            <a:r>
              <a:rPr lang="en-US" dirty="0" smtClean="0"/>
              <a:t>Business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Register a Business Name ("Doing Business As</a:t>
            </a:r>
            <a:r>
              <a:rPr lang="en-US" dirty="0" smtClean="0"/>
              <a:t>")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Get a Tax Identification </a:t>
            </a:r>
            <a:r>
              <a:rPr lang="en-US" dirty="0" smtClean="0"/>
              <a:t>Number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Register for State and Local </a:t>
            </a:r>
            <a:r>
              <a:rPr lang="en-US" dirty="0" smtClean="0"/>
              <a:t>Taxes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Obtain Business Licenses and </a:t>
            </a:r>
            <a:r>
              <a:rPr lang="en-US" dirty="0" smtClean="0"/>
              <a:t>Permits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Understand Employer </a:t>
            </a:r>
            <a:r>
              <a:rPr lang="en-US" dirty="0" smtClean="0"/>
              <a:t>Responsibilities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-4068" y="0"/>
            <a:ext cx="9163224" cy="762000"/>
            <a:chOff x="-4068" y="0"/>
            <a:chExt cx="9163224" cy="762000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615"/>
            <a:stretch/>
          </p:blipFill>
          <p:spPr bwMode="auto">
            <a:xfrm>
              <a:off x="478632" y="0"/>
              <a:ext cx="8680524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068" y="0"/>
              <a:ext cx="2476500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1660444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08112"/>
          </a:xfrm>
        </p:spPr>
        <p:txBody>
          <a:bodyPr>
            <a:normAutofit/>
          </a:bodyPr>
          <a:lstStyle/>
          <a:p>
            <a:r>
              <a:rPr lang="en-US" dirty="0" smtClean="0"/>
              <a:t>Entrepreneur Magazine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r>
              <a:rPr lang="en-US" dirty="0"/>
              <a:t>10 Tips for a Strong </a:t>
            </a:r>
            <a:r>
              <a:rPr lang="en-US" dirty="0" smtClean="0"/>
              <a:t>Start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www.entrepreneur.com/article/204982</a:t>
            </a:r>
            <a:endParaRPr lang="en-US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-4068" y="0"/>
            <a:ext cx="9163224" cy="762000"/>
            <a:chOff x="-4068" y="0"/>
            <a:chExt cx="9163224" cy="762000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615"/>
            <a:stretch/>
          </p:blipFill>
          <p:spPr bwMode="auto">
            <a:xfrm>
              <a:off x="478632" y="0"/>
              <a:ext cx="8680524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068" y="0"/>
              <a:ext cx="2476500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5912759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08112"/>
          </a:xfrm>
        </p:spPr>
        <p:txBody>
          <a:bodyPr>
            <a:normAutofit/>
          </a:bodyPr>
          <a:lstStyle/>
          <a:p>
            <a:r>
              <a:rPr lang="en-US" dirty="0" smtClean="0"/>
              <a:t>Entrepreneur Magazine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464496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200" dirty="0"/>
              <a:t>Offer what people want to buy, not just what you want to sell</a:t>
            </a:r>
            <a:endParaRPr lang="en-US" sz="2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200" dirty="0"/>
              <a:t>Get cash flowing ASAP</a:t>
            </a:r>
            <a:endParaRPr lang="en-US" sz="2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200" dirty="0"/>
              <a:t>Always find new ways to keep costs low</a:t>
            </a:r>
            <a:endParaRPr lang="en-US" sz="2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/>
              <a:t>When planning, always </a:t>
            </a:r>
            <a:r>
              <a:rPr lang="en-US" sz="2200" dirty="0"/>
              <a:t>overestimate expenses and underestimate revenues</a:t>
            </a:r>
            <a:endParaRPr lang="en-US" sz="2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200" dirty="0"/>
              <a:t>Focus on sales and marketing manically</a:t>
            </a:r>
            <a:endParaRPr lang="en-US" sz="2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200" dirty="0"/>
              <a:t>Find ways to exponentially increase profits</a:t>
            </a:r>
            <a:endParaRPr lang="en-US" sz="2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200" dirty="0"/>
              <a:t>Test and measure everything</a:t>
            </a:r>
            <a:endParaRPr lang="en-US" sz="2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200" dirty="0"/>
              <a:t>Accept that learning more equals earning more</a:t>
            </a:r>
            <a:endParaRPr lang="en-US" sz="2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200" dirty="0"/>
              <a:t>Don't discount, add value</a:t>
            </a:r>
            <a:endParaRPr lang="en-US" sz="2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200" dirty="0"/>
              <a:t>Get a coach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-4068" y="0"/>
            <a:ext cx="9163224" cy="762000"/>
            <a:chOff x="-4068" y="0"/>
            <a:chExt cx="9163224" cy="762000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615"/>
            <a:stretch/>
          </p:blipFill>
          <p:spPr bwMode="auto">
            <a:xfrm>
              <a:off x="478632" y="0"/>
              <a:ext cx="8680524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068" y="0"/>
              <a:ext cx="2476500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1898383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303</Words>
  <Application>Microsoft Office PowerPoint</Application>
  <PresentationFormat>On-screen Show (4:3)</PresentationFormat>
  <Paragraphs>58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Office-tema</vt:lpstr>
      <vt:lpstr>Startup Advice?</vt:lpstr>
      <vt:lpstr>ABC News</vt:lpstr>
      <vt:lpstr>ABC News</vt:lpstr>
      <vt:lpstr>About.com: Small Business Canada</vt:lpstr>
      <vt:lpstr>About.com: Small Business Canada</vt:lpstr>
      <vt:lpstr>US SBA</vt:lpstr>
      <vt:lpstr>US SBA</vt:lpstr>
      <vt:lpstr>Entrepreneur Magazine</vt:lpstr>
      <vt:lpstr>Entrepreneur Magazine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Startup Advice</dc:title>
  <dc:creator>Per Bylund</dc:creator>
  <cp:lastModifiedBy>Per Bylund</cp:lastModifiedBy>
  <cp:revision>5</cp:revision>
  <dcterms:created xsi:type="dcterms:W3CDTF">2012-10-25T12:14:30Z</dcterms:created>
  <dcterms:modified xsi:type="dcterms:W3CDTF">2012-10-25T12:39:46Z</dcterms:modified>
</cp:coreProperties>
</file>